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  <p:embeddedFont>
      <p:font typeface="QBNKMD+Wingdings-Regular" panose="020B0604020202020204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MONEY TRANSFER APPLICATION</a:t>
            </a:r>
            <a:endParaRPr sz="16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5652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229838923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ARJUNSIVA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AISHWARYA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ASWATH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2113a4921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ASWIN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 for the Money Transfer Application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APIs.</a:t>
            </a: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5378474" y="0"/>
            <a:ext cx="376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C3686-35D8-70E2-12CC-87C6964BF0E4}"/>
              </a:ext>
            </a:extLst>
          </p:cNvPr>
          <p:cNvSpPr txBox="1"/>
          <p:nvPr/>
        </p:nvSpPr>
        <p:spPr>
          <a:xfrm>
            <a:off x="697423" y="728419"/>
            <a:ext cx="3649852" cy="181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Define</a:t>
            </a:r>
            <a:r>
              <a:rPr lang="en-IN" sz="1400" spc="18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lang="en-IN" sz="1400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Purpose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Choose the Programming</a:t>
            </a:r>
            <a:r>
              <a:rPr lang="en-IN" sz="1400" spc="-12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Language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Plan the Layout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Create HTML</a:t>
            </a:r>
            <a:r>
              <a:rPr lang="en-IN" sz="1400" spc="-5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Markup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Style with CSS</a:t>
            </a:r>
          </a:p>
          <a:p>
            <a:pPr marL="0" marR="0">
              <a:lnSpc>
                <a:spcPts val="1641"/>
              </a:lnSpc>
              <a:spcBef>
                <a:spcPts val="3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Add JavaScript</a:t>
            </a:r>
            <a:r>
              <a:rPr lang="en-IN" sz="1400" spc="-89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Functionality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Test</a:t>
            </a:r>
            <a:r>
              <a:rPr lang="en-IN" sz="1400" spc="-10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lang="en-IN" sz="1400" spc="-36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Debug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lang="en-IN" sz="1450" dirty="0">
                <a:solidFill>
                  <a:srgbClr val="000000"/>
                </a:solidFill>
                <a:latin typeface="QBNKMD+Wingdings-Regular"/>
                <a:cs typeface="QBNKMD+Wingdings-Regular"/>
              </a:rPr>
              <a:t></a:t>
            </a:r>
            <a:r>
              <a:rPr lang="en-IN" sz="1450" spc="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Cambria"/>
                <a:cs typeface="Cambria"/>
              </a:rPr>
              <a:t>Deploy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81C9A-F338-D5D8-33A7-38844A4BD4C3}"/>
              </a:ext>
            </a:extLst>
          </p:cNvPr>
          <p:cNvSpPr txBox="1"/>
          <p:nvPr/>
        </p:nvSpPr>
        <p:spPr>
          <a:xfrm>
            <a:off x="546804" y="3936569"/>
            <a:ext cx="8271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Money Transfer Application is a software system designed to facilitate fast, secure and reliable transfer of money between bank accounts. The system will provide an intuitive and user-friendly interface for customers to send and receive funds domestically or internationally. The purpose of this document is to provide a detailed description of the requirements for the Money Transfer Application, including functional and non-functional requirements, constraints, and interfaces.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Money Transfer Application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https://github.com/Arjun0106/NM-Full-Stack.git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Noto Sans Symbols</vt:lpstr>
      <vt:lpstr>Calibri</vt:lpstr>
      <vt:lpstr>QBNKMD+Wingdings-Regular</vt:lpstr>
      <vt:lpstr>Arial</vt:lpstr>
      <vt:lpstr>Arial</vt:lpstr>
      <vt:lpstr>EB Garamond SemiBold</vt:lpstr>
      <vt:lpstr>Times New Roman</vt:lpstr>
      <vt:lpstr>EB Garamond</vt:lpstr>
      <vt:lpstr>Public Sans</vt:lpstr>
      <vt:lpstr>Cambria</vt:lpstr>
      <vt:lpstr>EB Garamond Medium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Arjunsiva</cp:lastModifiedBy>
  <cp:revision>1</cp:revision>
  <dcterms:created xsi:type="dcterms:W3CDTF">2020-08-13T11:21:46Z</dcterms:created>
  <dcterms:modified xsi:type="dcterms:W3CDTF">2023-03-30T17:46:38Z</dcterms:modified>
</cp:coreProperties>
</file>